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Wildlife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Cottontail Rabbit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8710"/>
          <a:stretch>
            <a:fillRect/>
          </a:stretch>
        </p:blipFill>
        <p:spPr/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86" y="1922954"/>
            <a:ext cx="3161514" cy="49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498" y="79468"/>
            <a:ext cx="5190957" cy="1417638"/>
          </a:xfrm>
        </p:spPr>
        <p:txBody>
          <a:bodyPr/>
          <a:lstStyle/>
          <a:p>
            <a:r>
              <a:rPr lang="en-US" dirty="0" smtClean="0"/>
              <a:t>Great Horned Owl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9353"/>
          <a:stretch>
            <a:fillRect/>
          </a:stretch>
        </p:blipFill>
        <p:spPr>
          <a:xfrm>
            <a:off x="0" y="0"/>
            <a:ext cx="4086498" cy="3722109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9552"/>
            <a:ext cx="5411849" cy="3228448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88" y="1426825"/>
            <a:ext cx="3879412" cy="54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945" y="79468"/>
            <a:ext cx="6244396" cy="1417638"/>
          </a:xfrm>
        </p:spPr>
        <p:txBody>
          <a:bodyPr/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2" r="-10562"/>
          <a:stretch>
            <a:fillRect/>
          </a:stretch>
        </p:blipFill>
        <p:spPr>
          <a:xfrm>
            <a:off x="2157797" y="2547133"/>
            <a:ext cx="7612064" cy="4182035"/>
          </a:xfrm>
        </p:spPr>
      </p:pic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32"/>
            <a:ext cx="275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310" y="79468"/>
            <a:ext cx="6140689" cy="1417638"/>
          </a:xfrm>
        </p:spPr>
        <p:txBody>
          <a:bodyPr/>
          <a:lstStyle/>
          <a:p>
            <a:r>
              <a:rPr lang="en-US" dirty="0" smtClean="0"/>
              <a:t>River Otter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7" r="-17907"/>
          <a:stretch>
            <a:fillRect/>
          </a:stretch>
        </p:blipFill>
        <p:spPr>
          <a:xfrm>
            <a:off x="2440272" y="2675965"/>
            <a:ext cx="7612064" cy="4182035"/>
          </a:xfr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3311" cy="51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84" y="79468"/>
            <a:ext cx="5522295" cy="1417638"/>
          </a:xfrm>
        </p:spPr>
        <p:txBody>
          <a:bodyPr/>
          <a:lstStyle/>
          <a:p>
            <a:r>
              <a:rPr lang="en-US" dirty="0" smtClean="0"/>
              <a:t>Blue Heron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333"/>
            <a:ext cx="9314271" cy="2883667"/>
          </a:xfrm>
          <a:prstGeom prst="rect">
            <a:avLst/>
          </a:prstGeom>
        </p:spPr>
      </p:pic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62" r="-86762"/>
          <a:stretch>
            <a:fillRect/>
          </a:stretch>
        </p:blipFill>
        <p:spPr>
          <a:xfrm>
            <a:off x="3242260" y="0"/>
            <a:ext cx="8346611" cy="5074989"/>
          </a:xfrm>
        </p:spPr>
      </p:pic>
    </p:spTree>
    <p:extLst>
      <p:ext uri="{BB962C8B-B14F-4D97-AF65-F5344CB8AC3E}">
        <p14:creationId xmlns:p14="http://schemas.microsoft.com/office/powerpoint/2010/main" val="247748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669" y="3496866"/>
            <a:ext cx="2669109" cy="336113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Raccoon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49" b="-9249"/>
          <a:stretch>
            <a:fillRect/>
          </a:stretch>
        </p:blipFill>
        <p:spPr>
          <a:xfrm>
            <a:off x="0" y="-358556"/>
            <a:ext cx="7612064" cy="4182035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5" y="3036753"/>
            <a:ext cx="6823655" cy="3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5577519" cy="1417638"/>
          </a:xfrm>
        </p:spPr>
        <p:txBody>
          <a:bodyPr/>
          <a:lstStyle/>
          <a:p>
            <a:r>
              <a:rPr lang="en-US" dirty="0" smtClean="0"/>
              <a:t>Grey Fox</a:t>
            </a:r>
            <a:endParaRPr lang="en-US" dirty="0"/>
          </a:p>
        </p:txBody>
      </p:sp>
      <p:pic>
        <p:nvPicPr>
          <p:cNvPr id="4" name="Content Placeholder 3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97" r="-57797"/>
          <a:stretch>
            <a:fillRect/>
          </a:stretch>
        </p:blipFill>
        <p:spPr>
          <a:xfrm>
            <a:off x="3563138" y="-20172"/>
            <a:ext cx="7612064" cy="4182035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493"/>
            <a:ext cx="6168871" cy="37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008" y="79468"/>
            <a:ext cx="5756992" cy="1417638"/>
          </a:xfrm>
        </p:spPr>
        <p:txBody>
          <a:bodyPr/>
          <a:lstStyle/>
          <a:p>
            <a:r>
              <a:rPr lang="en-US" dirty="0" smtClean="0"/>
              <a:t>Mourning Dove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94" r="-62394"/>
          <a:stretch>
            <a:fillRect/>
          </a:stretch>
        </p:blipFill>
        <p:spPr>
          <a:xfrm>
            <a:off x="-2143233" y="-20172"/>
            <a:ext cx="7612064" cy="4182035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80" y="3183988"/>
            <a:ext cx="4901373" cy="3671299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47" y="1159487"/>
            <a:ext cx="4426953" cy="29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620" y="79468"/>
            <a:ext cx="4104905" cy="1417638"/>
          </a:xfrm>
        </p:spPr>
        <p:txBody>
          <a:bodyPr/>
          <a:lstStyle/>
          <a:p>
            <a:r>
              <a:rPr lang="en-US" dirty="0" smtClean="0"/>
              <a:t>Elk 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5" r="-4605"/>
          <a:stretch>
            <a:fillRect/>
          </a:stretch>
        </p:blipFill>
        <p:spPr>
          <a:xfrm>
            <a:off x="-320876" y="0"/>
            <a:ext cx="5364572" cy="3441654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7" y="3075765"/>
            <a:ext cx="5540703" cy="38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048" y="79468"/>
            <a:ext cx="3718952" cy="1417638"/>
          </a:xfrm>
        </p:spPr>
        <p:txBody>
          <a:bodyPr/>
          <a:lstStyle/>
          <a:p>
            <a:r>
              <a:rPr lang="en-US" dirty="0" smtClean="0"/>
              <a:t>Red-tailed</a:t>
            </a:r>
            <a:br>
              <a:rPr lang="en-US" dirty="0" smtClean="0"/>
            </a:br>
            <a:r>
              <a:rPr lang="en-US" dirty="0" smtClean="0"/>
              <a:t>Hawk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17" r="-50317"/>
          <a:stretch>
            <a:fillRect/>
          </a:stretch>
        </p:blipFill>
        <p:spPr>
          <a:xfrm>
            <a:off x="-1885527" y="2999944"/>
            <a:ext cx="7612064" cy="4182035"/>
          </a:xfrm>
        </p:spPr>
      </p:pic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5048" cy="2999944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76" y="2999944"/>
            <a:ext cx="5352024" cy="38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36" y="4478158"/>
            <a:ext cx="4965464" cy="1417638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Chipmunk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9929"/>
            <a:ext cx="4657135" cy="5298071"/>
          </a:xfrm>
          <a:prstGeom prst="rect">
            <a:avLst/>
          </a:prstGeom>
        </p:spPr>
      </p:pic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>
          <a:xfrm>
            <a:off x="1531936" y="0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186160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Mallard Duck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03" r="-74103"/>
          <a:stretch>
            <a:fillRect/>
          </a:stretch>
        </p:blipFill>
        <p:spPr>
          <a:xfrm>
            <a:off x="-2419349" y="2042906"/>
            <a:ext cx="8500411" cy="4670089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57" y="1488257"/>
            <a:ext cx="5369743" cy="53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92" y="79468"/>
            <a:ext cx="3649508" cy="2423552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Opossum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7" r="-9797"/>
          <a:stretch>
            <a:fillRect/>
          </a:stretch>
        </p:blipFill>
        <p:spPr>
          <a:xfrm>
            <a:off x="2200971" y="2675965"/>
            <a:ext cx="7612064" cy="4182035"/>
          </a:xfr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5"/>
            <a:ext cx="5494492" cy="30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7"/>
            <a:ext cx="4394817" cy="2368339"/>
          </a:xfrm>
        </p:spPr>
        <p:txBody>
          <a:bodyPr/>
          <a:lstStyle/>
          <a:p>
            <a:r>
              <a:rPr lang="en-US" dirty="0" smtClean="0"/>
              <a:t>Wild Turkey</a:t>
            </a:r>
            <a:endParaRPr lang="en-US" dirty="0"/>
          </a:p>
        </p:txBody>
      </p:sp>
      <p:pic>
        <p:nvPicPr>
          <p:cNvPr id="4" name="Content Placeholder 3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25" r="-35125"/>
          <a:stretch>
            <a:fillRect/>
          </a:stretch>
        </p:blipFill>
        <p:spPr>
          <a:xfrm>
            <a:off x="-1572597" y="2675965"/>
            <a:ext cx="7612064" cy="4182035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65" y="0"/>
            <a:ext cx="4586135" cy="3452882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65" y="3452882"/>
            <a:ext cx="4682038" cy="34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4932422"/>
            <a:ext cx="7612064" cy="1320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Ruffed Grouse – PA State Bird</a:t>
            </a:r>
            <a:endParaRPr lang="en-US" sz="3600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30" y="-1"/>
            <a:ext cx="4717970" cy="4932423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092932" cy="4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5403553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Beaver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13" r="-29613"/>
          <a:stretch>
            <a:fillRect/>
          </a:stretch>
        </p:blipFill>
        <p:spPr>
          <a:xfrm>
            <a:off x="-1288535" y="0"/>
            <a:ext cx="7123760" cy="5450657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74" y="-1"/>
            <a:ext cx="4623225" cy="54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18" r="-11318"/>
          <a:stretch>
            <a:fillRect/>
          </a:stretch>
        </p:blipFill>
        <p:spPr>
          <a:xfrm>
            <a:off x="-386560" y="2636308"/>
            <a:ext cx="9866500" cy="4221691"/>
          </a:xfr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7" y="17987"/>
            <a:ext cx="8743634" cy="261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6753" y="2981539"/>
            <a:ext cx="327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Red Fox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960" y="79468"/>
            <a:ext cx="4128040" cy="1417638"/>
          </a:xfrm>
        </p:spPr>
        <p:txBody>
          <a:bodyPr/>
          <a:lstStyle/>
          <a:p>
            <a:r>
              <a:rPr lang="en-US" dirty="0" smtClean="0"/>
              <a:t>White-tailed Deer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61"/>
            <a:ext cx="5015960" cy="3894505"/>
          </a:xfrm>
          <a:prstGeom prst="rect">
            <a:avLst/>
          </a:prstGeom>
        </p:spPr>
      </p:pic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8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701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432" y="79467"/>
            <a:ext cx="2611567" cy="2942811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Bald Eagle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4507"/>
          <a:stretch>
            <a:fillRect/>
          </a:stretch>
        </p:blipFill>
        <p:spPr>
          <a:xfrm>
            <a:off x="0" y="0"/>
            <a:ext cx="6532433" cy="3588890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33" y="3022279"/>
            <a:ext cx="6042867" cy="38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524" y="79467"/>
            <a:ext cx="3069476" cy="2595469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Stripped Skunk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74525" cy="3956981"/>
          </a:xfrm>
          <a:prstGeom prst="rect">
            <a:avLst/>
          </a:prstGeom>
        </p:spPr>
      </p:pic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52" r="-18152"/>
          <a:stretch>
            <a:fillRect/>
          </a:stretch>
        </p:blipFill>
        <p:spPr>
          <a:xfrm>
            <a:off x="2532309" y="2674937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18092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955" y="4275708"/>
            <a:ext cx="4998045" cy="1417638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Fisher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36" r="-43036"/>
          <a:stretch>
            <a:fillRect/>
          </a:stretch>
        </p:blipFill>
        <p:spPr>
          <a:xfrm>
            <a:off x="-1719857" y="2674937"/>
            <a:ext cx="7612063" cy="4183063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" y="0"/>
            <a:ext cx="3718345" cy="2674937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55" y="679446"/>
            <a:ext cx="4744939" cy="31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188</TotalTime>
  <Words>45</Words>
  <Application>Microsoft Macintosh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Habitat</vt:lpstr>
      <vt:lpstr>Wildlife</vt:lpstr>
      <vt:lpstr>Chipmunk </vt:lpstr>
      <vt:lpstr>PowerPoint Presentation</vt:lpstr>
      <vt:lpstr>Beaver</vt:lpstr>
      <vt:lpstr>PowerPoint Presentation</vt:lpstr>
      <vt:lpstr>White-tailed Deer</vt:lpstr>
      <vt:lpstr>Bald Eagle</vt:lpstr>
      <vt:lpstr>Stripped Skunk</vt:lpstr>
      <vt:lpstr>Fisher</vt:lpstr>
      <vt:lpstr>Cottontail Rabbit</vt:lpstr>
      <vt:lpstr>Great Horned Owl</vt:lpstr>
      <vt:lpstr>Black Bear</vt:lpstr>
      <vt:lpstr>River Otter</vt:lpstr>
      <vt:lpstr>Blue Heron</vt:lpstr>
      <vt:lpstr>Raccoon</vt:lpstr>
      <vt:lpstr>Grey Fox</vt:lpstr>
      <vt:lpstr>Mourning Dove</vt:lpstr>
      <vt:lpstr>Elk </vt:lpstr>
      <vt:lpstr>Red-tailed Hawk</vt:lpstr>
      <vt:lpstr>Mallard Duck</vt:lpstr>
      <vt:lpstr>Opossum</vt:lpstr>
      <vt:lpstr>Wild Turkey</vt:lpstr>
    </vt:vector>
  </TitlesOfParts>
  <Company>Oley Valley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Life</dc:title>
  <dc:creator>Heather Jagielski</dc:creator>
  <cp:lastModifiedBy>Heather Jagielski</cp:lastModifiedBy>
  <cp:revision>15</cp:revision>
  <dcterms:created xsi:type="dcterms:W3CDTF">2017-03-01T16:14:26Z</dcterms:created>
  <dcterms:modified xsi:type="dcterms:W3CDTF">2017-03-01T19:22:34Z</dcterms:modified>
</cp:coreProperties>
</file>