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2440441-518F-2E43-84D7-4C4F8CBF9425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61681CA-FD22-3A42-8784-E0D9EEDAF4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4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4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4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4" Type="http://schemas.openxmlformats.org/officeDocument/2006/relationships/image" Target="../media/image3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jpg"/><Relationship Id="rId3" Type="http://schemas.openxmlformats.org/officeDocument/2006/relationships/image" Target="../media/image3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jpg"/><Relationship Id="rId3" Type="http://schemas.openxmlformats.org/officeDocument/2006/relationships/image" Target="../media/image4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4" Type="http://schemas.openxmlformats.org/officeDocument/2006/relationships/image" Target="../media/image4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4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Invasive Species of Pennsylvania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9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2362" y="2395150"/>
            <a:ext cx="3809819" cy="891702"/>
          </a:xfrm>
        </p:spPr>
        <p:txBody>
          <a:bodyPr/>
          <a:lstStyle/>
          <a:p>
            <a:r>
              <a:rPr lang="en-US" dirty="0" smtClean="0"/>
              <a:t>Wooly </a:t>
            </a:r>
            <a:r>
              <a:rPr lang="en-US" dirty="0" err="1" smtClean="0"/>
              <a:t>Adelgid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4930277" cy="3286851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276" y="-16039"/>
            <a:ext cx="4213724" cy="2411188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6851"/>
            <a:ext cx="9144000" cy="357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3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877" r="-19877"/>
          <a:stretch>
            <a:fillRect/>
          </a:stretch>
        </p:blipFill>
        <p:spPr>
          <a:xfrm>
            <a:off x="-887218" y="3349625"/>
            <a:ext cx="6777038" cy="3508375"/>
          </a:xfr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5981473" cy="3349625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84" y="-39136"/>
            <a:ext cx="3670300" cy="33887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66624" y="3983467"/>
            <a:ext cx="35488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Asian </a:t>
            </a:r>
            <a:r>
              <a:rPr lang="en-US" sz="4400" dirty="0" err="1" smtClean="0"/>
              <a:t>Longhorned</a:t>
            </a:r>
            <a:r>
              <a:rPr lang="en-US" sz="4400" dirty="0" smtClean="0"/>
              <a:t> Beetle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8346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3618171"/>
            <a:ext cx="3177318" cy="2214458"/>
          </a:xfrm>
        </p:spPr>
        <p:txBody>
          <a:bodyPr/>
          <a:lstStyle/>
          <a:p>
            <a:pPr marL="68580" indent="0">
              <a:buNone/>
            </a:pPr>
            <a:r>
              <a:rPr lang="en-US" sz="4000" dirty="0" smtClean="0"/>
              <a:t>Giant</a:t>
            </a:r>
            <a:r>
              <a:rPr lang="en-US" dirty="0" smtClean="0"/>
              <a:t> </a:t>
            </a:r>
            <a:r>
              <a:rPr lang="en-US" sz="4000" dirty="0" smtClean="0"/>
              <a:t>Hogweed</a:t>
            </a:r>
            <a:endParaRPr lang="en-US" sz="4000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23"/>
            <a:ext cx="4133465" cy="3444554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465" y="60335"/>
            <a:ext cx="5010535" cy="3398642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10" y="3458977"/>
            <a:ext cx="4923190" cy="340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6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036" y="0"/>
            <a:ext cx="4446964" cy="1544476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Z</a:t>
            </a:r>
            <a:r>
              <a:rPr lang="en-US" dirty="0" smtClean="0"/>
              <a:t>ebra Mussel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61" y="12252"/>
            <a:ext cx="4905682" cy="3223228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62169"/>
            <a:ext cx="5601651" cy="4195831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651" y="1544476"/>
            <a:ext cx="3542349" cy="531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3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42" y="-1"/>
            <a:ext cx="3775258" cy="30789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Red Eared Slider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64" y="0"/>
            <a:ext cx="5516407" cy="3078925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75" y="3078925"/>
            <a:ext cx="6748348" cy="377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5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31196"/>
            <a:ext cx="4144705" cy="332680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400" dirty="0" smtClean="0"/>
              <a:t>European </a:t>
            </a:r>
            <a:r>
              <a:rPr lang="en-US" sz="4400" dirty="0" err="1" smtClean="0"/>
              <a:t>Ruffe</a:t>
            </a:r>
            <a:endParaRPr lang="en-US" sz="4400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0086"/>
            <a:ext cx="6564491" cy="3551282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704" y="3531196"/>
            <a:ext cx="4999296" cy="332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0174" y="3470000"/>
            <a:ext cx="3296799" cy="337775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5400" dirty="0" smtClean="0"/>
              <a:t>Sea</a:t>
            </a:r>
          </a:p>
          <a:p>
            <a:pPr marL="68580" indent="0">
              <a:buNone/>
            </a:pPr>
            <a:r>
              <a:rPr lang="en-US" sz="5400" dirty="0" smtClean="0"/>
              <a:t>Lamprey</a:t>
            </a:r>
            <a:endParaRPr lang="en-US" sz="5400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9195"/>
            <a:ext cx="5131948" cy="3844007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196" y="1"/>
            <a:ext cx="4303804" cy="3470000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0000"/>
            <a:ext cx="5610175" cy="337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9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1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17000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3000" y="471714"/>
            <a:ext cx="50255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Spotted Lantern Fly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574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643261" cy="4226998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529" y="2458566"/>
            <a:ext cx="5873471" cy="43994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6272" y="4835825"/>
            <a:ext cx="2470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English Ivy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714274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8" b="3778"/>
          <a:stretch>
            <a:fillRect/>
          </a:stretch>
        </p:blipFill>
        <p:spPr>
          <a:xfrm>
            <a:off x="0" y="3438073"/>
            <a:ext cx="5584255" cy="3508977"/>
          </a:xfr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255" y="3438072"/>
            <a:ext cx="3559745" cy="3419927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849"/>
            <a:ext cx="5890448" cy="3449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84255" y="0"/>
            <a:ext cx="3559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/>
              <a:t>Japanese Honeysuckle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587836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3" b="15443"/>
          <a:stretch>
            <a:fillRect/>
          </a:stretch>
        </p:blipFill>
        <p:spPr>
          <a:xfrm>
            <a:off x="0" y="3943140"/>
            <a:ext cx="7393484" cy="2914860"/>
          </a:xfr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8224"/>
            <a:ext cx="5054319" cy="4011364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830" y="-68224"/>
            <a:ext cx="4376116" cy="29015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71119" y="3200690"/>
            <a:ext cx="3427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Poison Ivy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020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93" y="3972583"/>
            <a:ext cx="2418104" cy="288541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Purple Loosestrife</a:t>
            </a:r>
            <a:endParaRPr lang="en-US" sz="3200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634" y="-1"/>
            <a:ext cx="3455366" cy="3774727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69" y="2732357"/>
            <a:ext cx="6199736" cy="4125643"/>
          </a:xfrm>
          <a:prstGeom prst="rect">
            <a:avLst/>
          </a:prstGeo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41024" cy="397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3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075" y="2737667"/>
            <a:ext cx="6237734" cy="95008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Emerald Ash Borer </a:t>
            </a:r>
            <a:endParaRPr lang="en-US" sz="4000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136"/>
            <a:ext cx="4612048" cy="2776804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048" y="-37196"/>
            <a:ext cx="4531952" cy="2774863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87751"/>
            <a:ext cx="5169667" cy="3170249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272" y="3687751"/>
            <a:ext cx="4764035" cy="317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8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498" y="208741"/>
            <a:ext cx="5431872" cy="1961923"/>
          </a:xfrm>
        </p:spPr>
        <p:txBody>
          <a:bodyPr/>
          <a:lstStyle/>
          <a:p>
            <a:r>
              <a:rPr lang="en-US" dirty="0" smtClean="0"/>
              <a:t>Brown </a:t>
            </a:r>
            <a:r>
              <a:rPr lang="en-US" dirty="0" err="1" smtClean="0"/>
              <a:t>Marmorated</a:t>
            </a:r>
            <a:r>
              <a:rPr lang="en-US" dirty="0" smtClean="0"/>
              <a:t> Stink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492500" cy="23241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339" y="2591863"/>
            <a:ext cx="4440661" cy="4266137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55314"/>
            <a:ext cx="4703339" cy="470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6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1118" y="3361592"/>
            <a:ext cx="3522882" cy="34964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 smtClean="0"/>
              <a:t>Gypsy Moth</a:t>
            </a:r>
            <a:endParaRPr lang="en-US" sz="4000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3794" cy="3322455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428" y="0"/>
            <a:ext cx="5051572" cy="3361592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22455"/>
            <a:ext cx="5621119" cy="353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992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67</TotalTime>
  <Words>41</Words>
  <Application>Microsoft Macintosh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Invasive Species of Pennsylvania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Brown Marmorated Stink Bug</vt:lpstr>
      <vt:lpstr>PowerPoint Presentation</vt:lpstr>
      <vt:lpstr>PowerPoint Presentation</vt:lpstr>
      <vt:lpstr>PowerPoint Presentation</vt:lpstr>
      <vt:lpstr>PowerPoint Presentation</vt:lpstr>
      <vt:lpstr>  Zebra Mussel </vt:lpstr>
      <vt:lpstr>Red Eared Slider </vt:lpstr>
      <vt:lpstr>PowerPoint Presentation</vt:lpstr>
      <vt:lpstr>PowerPoint Presentation</vt:lpstr>
      <vt:lpstr>PowerPoint Presentation</vt:lpstr>
    </vt:vector>
  </TitlesOfParts>
  <Company>Oley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Invasive Species of Pennsylvania </dc:title>
  <dc:creator>Heather Jagielski</dc:creator>
  <cp:lastModifiedBy>Heather Jagielski</cp:lastModifiedBy>
  <cp:revision>12</cp:revision>
  <dcterms:created xsi:type="dcterms:W3CDTF">2017-02-21T22:16:22Z</dcterms:created>
  <dcterms:modified xsi:type="dcterms:W3CDTF">2017-02-21T23:24:18Z</dcterms:modified>
</cp:coreProperties>
</file>